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6"/>
  </p:notesMasterIdLst>
  <p:sldIdLst>
    <p:sldId id="298" r:id="rId2"/>
    <p:sldId id="304" r:id="rId3"/>
    <p:sldId id="300" r:id="rId4"/>
    <p:sldId id="333" r:id="rId5"/>
    <p:sldId id="334" r:id="rId6"/>
    <p:sldId id="302" r:id="rId7"/>
    <p:sldId id="332" r:id="rId8"/>
    <p:sldId id="339" r:id="rId9"/>
    <p:sldId id="341" r:id="rId10"/>
    <p:sldId id="342" r:id="rId11"/>
    <p:sldId id="337" r:id="rId12"/>
    <p:sldId id="361" r:id="rId13"/>
    <p:sldId id="403" r:id="rId14"/>
    <p:sldId id="409" r:id="rId15"/>
    <p:sldId id="301" r:id="rId16"/>
    <p:sldId id="305" r:id="rId17"/>
    <p:sldId id="309" r:id="rId18"/>
    <p:sldId id="330" r:id="rId19"/>
    <p:sldId id="340" r:id="rId20"/>
    <p:sldId id="354" r:id="rId21"/>
    <p:sldId id="356" r:id="rId22"/>
    <p:sldId id="357" r:id="rId23"/>
    <p:sldId id="358" r:id="rId24"/>
    <p:sldId id="360" r:id="rId25"/>
    <p:sldId id="359" r:id="rId26"/>
    <p:sldId id="370" r:id="rId27"/>
    <p:sldId id="355" r:id="rId28"/>
    <p:sldId id="374" r:id="rId29"/>
    <p:sldId id="375" r:id="rId30"/>
    <p:sldId id="376" r:id="rId31"/>
    <p:sldId id="377" r:id="rId32"/>
    <p:sldId id="378" r:id="rId33"/>
    <p:sldId id="379" r:id="rId34"/>
    <p:sldId id="386" r:id="rId35"/>
    <p:sldId id="416" r:id="rId36"/>
    <p:sldId id="418" r:id="rId37"/>
    <p:sldId id="414" r:id="rId38"/>
    <p:sldId id="299" r:id="rId39"/>
    <p:sldId id="390" r:id="rId40"/>
    <p:sldId id="382" r:id="rId41"/>
    <p:sldId id="373" r:id="rId42"/>
    <p:sldId id="384" r:id="rId43"/>
    <p:sldId id="383" r:id="rId44"/>
    <p:sldId id="385" r:id="rId45"/>
    <p:sldId id="391" r:id="rId46"/>
    <p:sldId id="392" r:id="rId47"/>
    <p:sldId id="410" r:id="rId48"/>
    <p:sldId id="411" r:id="rId49"/>
    <p:sldId id="395" r:id="rId50"/>
    <p:sldId id="412" r:id="rId51"/>
    <p:sldId id="417" r:id="rId52"/>
    <p:sldId id="380" r:id="rId53"/>
    <p:sldId id="419" r:id="rId54"/>
    <p:sldId id="290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13E8B-4B8F-25E8-7233-1CD8AF1B7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9FF680-30CA-D7EF-B70D-B0730B8D7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F75573-D374-ABC9-2FF9-F6835DD06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A517A5-2D9B-B91B-1B2D-A1A2040FA2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55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yinsight.co.kr/%EC%9D%B4%EB%AF%B8%EC%A7%80-%EB%B6%84%EB%A5%98-cn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elog.io/@xpelqpdj0422/11.-OCR-%EA%B8%B0%EC%88%A0%EC%9D%98-%EA%B0%9C%EC%9A%9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9967-FB75-32D5-C401-F98CD980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D61085-547B-AB8A-D9DC-A91CF8ED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988D5-894B-C892-B82E-EE5E004D3EF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7A5E59-7CF8-DBD8-E352-1915645776B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9133E6-D335-B3FD-5802-887D8AF08C3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A24AF9-1DC8-54B5-043B-1C92EB49686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DE8A9-BD53-9931-8013-E44F40D70E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2EAB608-AFCE-CF28-2833-9620145EA2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AA05DB2-9EBC-0100-84E6-3990C5922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20C3D4-E929-1737-57F4-FF70653F46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A33AE09-A56A-4946-B277-8EFA644079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DD73AE-3B02-1E54-E5C2-9048FB13671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9E722B3-226D-74F9-6063-B7D7E27BDA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0D1EE6E-B369-00E7-6FF6-4616711ADD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0EE9CBE-9BB7-D3C4-8C02-7C9B28DF9E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A25F4D5-7B24-B462-4CDA-88CC330801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8124AD2-833F-5CD1-2B86-B1A313C083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36F44B5-EE60-3026-23F8-604A0C1786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78FB0EA-9367-9907-8844-D6B1DDBC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BA8487-AA16-F6EE-E72B-6E5AB89C74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21501A0-5074-B35F-DF0A-702D5B525D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320A7B7-27A4-40C2-D97D-5B21739963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CC314A7-CA21-6770-6287-0A6F4D6E38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182EECD-B846-841B-EAA2-B28B05F63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A47631-1B6D-9E42-36BF-709F0B6445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550092C-E261-BFCB-8E3D-4524C7A89E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25000C0-5FFC-567E-CFD7-F218831DC7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2A6D5F-7562-FC73-1A4C-7EB67967B7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AED81CF-5502-2F2D-8F9A-9A27C2733B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3EFB7EF-921D-6704-BC14-92A8AB4FFE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E30ED41-C2FE-A8C7-8D55-C5DDD85BE3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884203F-005C-3035-D72C-BA323B3145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1065B4-14F5-5BB2-ECE1-5C417C15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FD702AC-F21E-13D9-F581-7447C15FB70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F4303EF-3035-48A5-A091-66E851B3563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C0BF67-A435-436A-E281-FDB175DF5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54792B-7D46-D01B-5B81-5DA7D08B8D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A4F668-2362-E2BB-64DD-F3849EBCF2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77F4D19-ACF7-E913-1ED5-CA12C58E38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CAF725-D2D6-5D9F-D3ED-5841B26552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F79266-7AE6-FC7B-F70C-300A720F5B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66A256-A27A-1788-1977-39EF8DD543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2DC07E8-367F-9E01-E9D5-9123499550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02FD87D-A138-1D57-6129-A26973B3CCF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F17E320-9581-7D40-F67C-1215091656B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86A724-7C20-59C3-80AE-880F440D5F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7A5E43-6638-18C1-DB5F-F56C3F1DD8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53044F0-B029-F007-8E67-AB605E9BA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038372B-4AC7-7FEE-0E55-CC56D9205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5A0EDC6-008F-742F-1A18-B8364BEAE7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0FC6950-33F2-F105-5CA2-8416EA729F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43BC927-6505-5526-D3C6-3CBFDB8EC9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CA00DC-6B21-C9A6-F6F8-994A7BD7DD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670AF7B-5435-9BA1-1956-765E2E6715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809298-5103-7B85-DC2E-14DC6AA0F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112A5F9-9072-5409-5E99-09FD58C113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841FE1F-A10F-B0AC-D125-ED4E5A0A01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21B26A9-C7CD-A1C1-8B9B-454DA89C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825D5CA-AF94-D496-C882-C9796FC12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2CCFFDA-55DE-0A40-8BAD-D3564E7AD9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190E92-DFF3-F7D6-4B8C-0213E3055B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C9ACDAF-715C-A2ED-7BFD-515612C522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8135DC-6010-DE6A-3C75-790BA58DEA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208938C-43BA-FB59-C55B-682D8BDBE4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6109DC1-A019-B21D-C11C-19ABE465B45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BBC259-3AB2-196A-6C3E-0E2FAE4CA7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B3AE6CD-DCF8-C0E5-382A-ADDBBE24F5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2FD42BD-F44E-86A8-0D49-E18E26C918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A365F73-FC10-9582-2CA3-019FDF2578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F47E848-1B8A-6D90-0767-7ADB59398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DA1D625-A709-8933-DF2B-295FF27780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9EAED1E-E0E3-514E-7181-71C8784432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BD987B-B3CB-0262-F89B-78DE90C1F0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8DF2F52-B3DA-E6FD-3F5D-C9EA7659D2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DCBBD0C-C3F7-BD43-B175-CD4E037AE6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C64454-E258-59EE-8C1C-34CD115A0A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C7322FB-2B1A-A2E5-0BC5-4D25C25211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B982AED-1BFA-58DB-DCBB-62168970B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386F7CC-B3EF-12BD-139E-8E7EA9FA5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D93A25F-6404-2E49-5E48-B8DB30B3D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B1EA583-46C0-2320-A783-2C666F3CE96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7DF24F7-750D-FEB1-0CDF-EC0888471C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AB39125-04BF-D234-07A6-F3E722662E41}"/>
              </a:ext>
            </a:extLst>
          </p:cNvPr>
          <p:cNvSpPr txBox="1"/>
          <p:nvPr/>
        </p:nvSpPr>
        <p:spPr>
          <a:xfrm>
            <a:off x="3509583" y="5979146"/>
            <a:ext cx="516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B0F0"/>
                </a:solidFill>
              </a:rPr>
              <a:t>https://ocrprojectforsecondtechseminar.streamlit.app/</a:t>
            </a:r>
            <a:endParaRPr lang="ko-KR" altLang="en-US" sz="1600" u="sng" dirty="0">
              <a:solidFill>
                <a:srgbClr val="00B0F0"/>
              </a:solidFill>
            </a:endParaRPr>
          </a:p>
        </p:txBody>
      </p:sp>
      <p:pic>
        <p:nvPicPr>
          <p:cNvPr id="41" name="그림 40" descr="패턴, 사각형, 대칭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0A688-8369-96FB-FDAC-39A1E7F8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22" y="1630078"/>
            <a:ext cx="3963862" cy="3963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879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97E8A-90CE-57E8-AC15-6B2E2D4E1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941E87-62B9-AE1D-41B9-ACDD77D8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51693E-D047-53E0-1BD9-E845E799DCB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B50DA6C-CB54-C14E-78B8-E4A66ADDA3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ADB8D82-18B8-7640-B4E9-6F11484D241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52E8F7E-0F29-9699-6C30-DB389C8467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E14148-D13E-21CE-EB0B-8AEF58EBD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5F339C-04DB-FD10-53E9-4D50BB5BDB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29E019B-C5E3-5A24-247E-3B4E2C744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87A5112-F992-3D79-6958-B293C2B3C1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B5BF40F-ADEB-C67C-9B79-A8B08D28E2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3707D8F-DA72-CD0E-6E5A-0FE42C6C90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6550D1-6A73-8CAE-D238-DDE9C823C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5257E-6508-D47C-2923-E08A9A1281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C34A07B-B6E4-83FB-0CEE-633FFD707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43789C-F42D-E481-BB7D-07A595EA83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DBC33E-AA2A-B8BB-9C4D-3855F125E6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B2B5DEB-F2CE-EE54-4435-293BF25E0B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F98D9D1-80EF-070A-06AB-FC4ECF3A7A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CEBFA43-03E8-2E04-322C-42C255CF9D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558194-6C9C-7E1A-D557-0A21D62FB2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1A81603-DA03-5DB3-D3DB-2C5EB2D7CE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1ECFE9-5331-7096-68C9-C36C35C392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2E68AF-2D45-7EA2-9F7A-6BBB922179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F262F89-723B-A6DF-8985-C459317EF9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1602BA2-C51C-1536-6B6D-08C2B800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AAD35FE-BA4A-F808-485E-1D3437058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03DADD5-3474-123C-433A-E2039A3327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7EEC497-B9AF-E43D-3E5E-6D997772B2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62D741-0B40-AF1F-2C0F-11C0C9BE80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9A28A45-AE80-5DA9-BED0-B17D3B1585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9F54E6-2FED-870B-4B6D-C299A79D2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D36C04E-C641-526A-DC48-EA117B0C95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B1C0F26-688C-4DFD-1EBA-ECED54408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33C384-DFFF-9219-82A1-B9D7912883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C993F44-9E58-E290-B96C-C7505ACFD9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FC1A05E-A472-050A-AB00-4A55521924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B3A892-0CC3-2497-1692-639CE5BB20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54ACFBE-D484-959E-24CC-2764630628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A53DC07-0EAC-2863-3627-F87B2272B3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73866B-ECA0-3ED2-70F7-CA5FAB6E84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BB1A42F-60C0-818A-0B2B-DD0DFB0E93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9A3A7E-BEE9-2A84-C9CE-FAA497D27C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ACAB50-7F71-17D2-4668-43F4C5BE3C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7DF81A4-ED27-C3F4-6C91-5FF2045F2CB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7946F0F-80FF-7DD1-B8DD-466387A4B8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ACE21CF-6D2C-03C0-34AE-0EE1DA2D8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9838E4B-70B0-73A7-5BFF-C2A96D57E3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C4A94B-607A-8655-2B93-8CC77FECF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E374B5-A21F-EE75-BE19-C7FA81161B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DD4242B-28C5-A7AD-FC2A-5798AA307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5344863-139D-F6AC-CCDD-56A6EA0DF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9F82040-5E1B-65A1-5FB1-6ED8F86C75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723B3D5-A6D1-8ED9-A103-9B9C3DECE8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DA8442-40E2-A940-4854-D65BC0863D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A371F2-51FA-7316-D250-69D074574F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AC06333-B160-16E0-B993-AA816BD638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040970C-16B3-3413-759D-E04F12CFE8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3A6410D-2134-DC3F-8B2E-82B9C05C3D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C9A5C6-0432-84F5-77BE-FF9FE6228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E4196EA-3F31-AFE0-6693-5F8E94BBA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38CBBB1-1448-54FD-2859-615D0A4E14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4D1BDE7-A14A-5450-4137-77E0991C51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D4B7086-404A-1F95-3CF6-829A5B00BA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95F6855-724F-1F7F-2826-4E156EA81E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681299A-9C49-B8CE-5B75-15A10390EC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A4505BB-5EA0-656C-D6DC-1C7A13712F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B49AB82-EB00-CF41-5B53-92D056CDB5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226CE6-52BB-A396-1121-EE1403CE47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2E625D-E416-E0DB-F5BB-1B430AD8D8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B4ACC9-0B40-8B15-16BE-B8B5B55FB2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62EFF3-E148-48A3-5BDC-E376D27D85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2101B1C-A140-C1FD-982E-6FEB66C455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8379585-5C7C-09A7-3B69-4D0EC832EA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403912B-756E-E4A3-9F5F-DF865AD2F9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2B2DCCB-967C-07DD-2EDB-1D04185A4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37EC84-EF7B-59BC-B23A-0EC82A95E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3B177F8-5EC9-A123-0338-79FFCF246B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B5F497-7E2B-0556-5DAD-495FCD4B4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7A0F764-BBCB-F067-46F9-516A8E5603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58B2A7C-4070-446B-AA72-E8FA94C60A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411DFC-2552-84F4-7B2D-6B62B77E6C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 descr="패턴, 사각형, 대칭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8C94868-303A-395E-381B-C8C4AD09D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739" y="610152"/>
            <a:ext cx="1211445" cy="1211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F451A4-6AA3-075A-0511-D9D6A1AEA9F6}"/>
              </a:ext>
            </a:extLst>
          </p:cNvPr>
          <p:cNvSpPr txBox="1"/>
          <p:nvPr/>
        </p:nvSpPr>
        <p:spPr>
          <a:xfrm>
            <a:off x="650888" y="2996874"/>
            <a:ext cx="10890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Woori FISA Fighting ~!</a:t>
            </a:r>
            <a:endParaRPr lang="ko-KR" altLang="en-US" sz="8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48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6E7-D1EB-12F7-7C70-6A266CD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3F0C12-53ED-FFBA-0243-04482F9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2C4A31-A29E-587B-023A-78113619CCD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9014D1-4254-6231-40A3-F414BF6044C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3144B-98E2-6F91-7F3A-AE3BC1C5AF0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FAE04E-7C26-B6C2-6AF7-D208C1F641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FCEE432-6CC8-B703-CF69-8DFFFFDEEC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8E632BB-2FB8-706D-D3DB-D7AF4EB18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04920CE-F9C0-7037-769F-5AE15D1DAD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61AF4-7B3C-85E1-39C0-D1D1C476AC0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DF0050-25BA-285B-EFEB-D03769D927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44E99F-D744-392F-3728-643965ABFC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018CA1-19EC-84D4-91C7-B07F4F0DF7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3DE40C-3BDF-643C-2D8B-E23681DB20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B0A162B-1C7B-6621-B273-84525F6791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356981-9299-C989-A543-3BAB06159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D07AB12-0A1C-9C34-6E06-B3CD1F3C9D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44D6490-2555-A587-0EB8-809E81DDCA0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FEB3790-84A0-BA19-E73D-5E414176E4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58B9D67-4B91-AC6F-ED9C-3FBA4E571E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BAFCEA0-5303-102E-E6B0-42AE94770E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D83E797-D589-91C3-56BC-950EE4737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5B33A7-86D4-FB5E-AA46-06282CE262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8EC961-4522-6404-95D1-EC26C6AB45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1E9152C-C3ED-2DF3-2E13-6AAA516B1E5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4CE43B0-7375-8763-083F-2748B08FBA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7595678-A857-8449-EB0B-FA9B797B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4BA74DC-506C-FCCA-72F3-58E270740D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1153854-68A0-6D0B-963B-AF9F30D61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C9758-7F23-7031-20DD-1B19D480C2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876799-AF44-6EFC-0238-30832DDEA4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BF2CB6C-5D38-8BF8-F408-351CAB575F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47753F5-0C27-8403-18A3-792543C15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C5F1E52-AE3A-44CC-E058-9F083AB42A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2691911-8EEA-09C7-ABFE-0C98E3A569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74FFC4-2C3E-1D87-2228-52E0D12A25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9A9C423-E3B8-8A81-B53A-417D702429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3114FDE-A91A-A837-F9EB-3905FE2955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49BA7D1-8C80-20E6-6511-F653D9D3C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C32560B-F4B2-030F-3BF0-C41EC5C5E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BDA00A6-C26B-5360-7D39-A570704FB7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1BE2274-AC9F-DCCA-0934-BAB01592E8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C6500E-0F64-AEAE-39B4-8F43EDAB24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211C976-AFFB-8CD6-E2C6-729D58C2CB8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8D2CC7-20ED-4F13-924B-B3298F1572C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DE2A7C-7E62-D303-2420-BBBA330214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D4018CA-9499-1E88-96C6-AE143B63B4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990DE6-240E-8BA0-83B4-E1CD8C0D7A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824F9F-2CE3-3DF3-8D09-E20656F5BB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B83C4E8-CDF1-9DED-FB2D-B2725A6A37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E096AD5-9963-C10E-32F2-59B4D88F70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CC8C93-B15E-4DFB-B0B5-6278AA29B4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BABB067-A507-5491-610E-B1AF80493A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18A76C9-013D-06BF-9869-B8E47B5E64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7011D9-41F6-6FA0-74D0-AF3764A9C0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19B2ABA-453A-EC4F-3973-985F42245C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355E954-D939-2426-C50B-0DA95BD927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C87595F-A603-23D5-045B-F047AEEA1D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A94F89-E440-CA94-7E54-A49D4909F0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FE1D64-98BB-F211-92B7-DE5D7039F2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4DA3B0-354F-F5D2-B3C9-5E64BDF61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78D66D-A0A3-AC21-6E56-C94FE3251A0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8D6E70A-8942-5C52-2E02-68544873BE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F73209E-30C5-6CC6-B616-763544E1F5C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30148A-C723-D0E6-BEB4-27D3611DD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D8FB909-3B56-4659-5986-39CC79D90F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9580C36-E497-B675-DFB4-CD44C0009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D2E4CB-9393-42A1-E994-F6E1A5E110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990928A-757E-71E1-44D3-DCDFCD3E78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C96EE3-0FED-1BAE-0A49-D546FA7F9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8456DF-3D2E-7AF4-56EE-75200A69CB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5684B1-E1E3-01FB-64C3-CE699794F8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B59BD7-DA02-BE7E-97C5-BF1E385AC8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6993A6-C15B-ACC4-3C08-A1EA76FD74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0B65AE-9E14-7F1C-7B52-87BA7C2B88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93B2BE2-ACB7-55AA-EEE6-BAE6B8B1CC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65F477-1409-4B17-C001-77DD76EA95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5A2A9EE-E29B-6A99-AE02-DE4806652C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668578-24FC-3A6F-74C0-480647D4ED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3DA6FF-C11F-A402-D042-3FC7B227C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22D8543-A306-C194-47F8-9CC3F618C8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99A19F-751F-91FF-C54F-2707B6D49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9" name="그림 48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48BBAE-6C6C-68BB-9580-B92D4EC0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25"/>
          <a:stretch>
            <a:fillRect/>
          </a:stretch>
        </p:blipFill>
        <p:spPr>
          <a:xfrm>
            <a:off x="592640" y="1632155"/>
            <a:ext cx="11006713" cy="4807974"/>
          </a:xfrm>
          <a:custGeom>
            <a:avLst/>
            <a:gdLst>
              <a:gd name="connsiteX0" fmla="*/ 0 w 11006713"/>
              <a:gd name="connsiteY0" fmla="*/ 0 h 4807974"/>
              <a:gd name="connsiteX1" fmla="*/ 11006713 w 11006713"/>
              <a:gd name="connsiteY1" fmla="*/ 0 h 4807974"/>
              <a:gd name="connsiteX2" fmla="*/ 11006713 w 11006713"/>
              <a:gd name="connsiteY2" fmla="*/ 4807974 h 4807974"/>
              <a:gd name="connsiteX3" fmla="*/ 0 w 11006713"/>
              <a:gd name="connsiteY3" fmla="*/ 4807974 h 48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6713" h="4807974">
                <a:moveTo>
                  <a:pt x="0" y="0"/>
                </a:moveTo>
                <a:lnTo>
                  <a:pt x="11006713" y="0"/>
                </a:lnTo>
                <a:lnTo>
                  <a:pt x="11006713" y="4807974"/>
                </a:lnTo>
                <a:lnTo>
                  <a:pt x="0" y="480797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34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830E-16A1-C0EB-34B5-7DD43E57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1BD83-7A6A-4637-86E0-F2C71CF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C27A90-9F43-0990-AFE6-6AFEAEFB002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느낀점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A7D9AB-FA40-F344-00E0-F99C0E7289A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1D4388-F960-B5A0-5A90-7528A19F9C4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84DC2A-FCB5-A743-D9CD-BC8E4F94E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1AA2BE2-7320-9092-D546-AD78D0C7E8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C4CCCC-0DF7-C37E-AD59-BEC6D2303E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83EC65-6212-2BF6-8DC8-BD0A22C5A1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AC85F72-30C1-05E5-DC20-F6A3ACD1F5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64E3056-3B62-21D4-A8F3-FF8A8DE918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F30B07C-9EB2-BDFF-EA1F-D56D2E6E01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E553922-4CE7-9257-2878-964A31CD30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5B252-A696-0A39-8793-07BA8EB2F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A9FFDBD-FF8F-62AB-9830-B1F985573A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1A418B-7A1D-F844-E880-36548D578F4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4D528F3-ECB5-E68F-8201-C5F2BEFAD7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6862BDE-E699-DCE4-10C2-6B901C3B4E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15C6C38-295E-89F9-8860-87CBF8BA52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B6F2F47-6137-18D6-F874-6E206E9604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EAE809E-AFF8-3D96-559B-E3CDBDF6F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542D062-9B34-0F71-A38B-34DBAEC85E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52EDDF-F856-CC24-A02F-3FC76F24C1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02ECC4-494F-0D4E-07CD-F478C81211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629775-613A-D476-FE92-0BD2BB7CE5F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F0920A5-E864-AE84-4EFC-E7B4A855B9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815038B-5BAD-9BA9-8A18-2F9F84BB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F6743A1-E2B6-09A4-A782-C4637DDBA11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613C6D5-82CF-11E3-7B50-DC911BA44C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89114A-B938-3C5A-CB3F-909095A03B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D4ED63-0B73-2F4B-0CFA-1FF01CF152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6D979E-0D40-CAAD-BD13-98B6661050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B418383-42E3-E153-292B-73F9DFC490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C6870A2-6232-8D5F-B125-32D1BA8697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313557-710F-0B53-CD87-5D5463D158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F28E6A-231F-206B-BC06-C763F00F2B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A1018E4-8AD3-3290-FBC3-AAF9D6F7F2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31D6806-FF4B-BABE-AEA6-0879E412B8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DB6348E-C2A7-F791-9E4D-53C9872FF5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DCA8CC-F2AB-D2D6-5E96-A25B590A3A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86AD22-1142-9085-6CEC-2FE6708627D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2F410C5-7706-A70E-1EB7-8C8840DEC5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86530CC-2055-1736-FF69-9291829663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959DD6-B0BF-3725-1CC6-4370C155AF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8FAC20-07A1-979A-F5F2-3B3100F9EB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E61043-4CAD-53FC-782E-B0A0E0ADBD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ECC5EBB-0ABD-5D61-BC9B-D50F981E0A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259D8A7-D152-6BA1-75B1-F911E0D988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226FB4A-B5D8-A124-2F27-BBE7A6DEE5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6C7C2A7-7FEC-EB7A-C4C5-2E7C662F16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468C7-2B71-B8CE-C83B-25FD5CC3A3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70139E0-C31C-963B-BD45-2BEEED060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4A809E9-6408-616C-21B5-81E1459204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092B95A-C544-8979-973C-0A114DCDC4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C802A3-B4F4-8C72-4A87-371042438A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D7A607A-E9AB-E5DD-CB4B-461471324F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144AF7-528A-A6F9-0E0E-7BB400E4E7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71E7A3-5772-8E5F-58FA-278F5C5012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5636064-9D43-33C8-5D0A-5BF865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A12388-37BC-2CAE-4EC9-FA10D18B2A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C415A8A-459C-A63C-CA69-8C61F362F2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ED3A0AC-9CCE-0EDB-3BCB-241D874296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ABF8120-7538-3236-CE00-9001C3B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B1F6FE8-7BC5-2DA8-7258-0194FBF35DA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F6897FE-A0BD-4EB0-2F36-1F2BEE49CD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11AEF9-2526-D809-C3C5-1A6827E458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8C6FF37-36CA-F419-209F-0EF663AB89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C3D7453-57E8-4389-75FD-53234224F6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923998-6BF3-4E83-4670-30CD9A0785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FB1AE5B-36DE-C5B3-3867-9B24256D00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56AE1B7-C1BD-334C-4F2E-DD4B28B96A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334E24-5102-B38D-FB30-93F93BD9C4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2448C6E-BB7E-3197-2E49-7BE487259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A235C-D2CA-4965-9E63-A45253E832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C4E7BB9-F450-13FB-7270-09A48FF42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185956-F04B-65D2-6124-80874A7851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D604FFC-11A2-935B-D1B6-BBABC3E93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B531F-95E1-5892-2B2E-312E9FCCC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D5440B2-AF45-3B97-190B-C45D9D53D5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E0A729D-5821-D352-9966-2F03E56301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8D5EBA0-A707-3B82-DFB8-F7374D3521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82A5B9-975F-1107-3C71-94C4FAB857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74676-2A1B-ED35-166C-D448E7F0AFB5}"/>
              </a:ext>
            </a:extLst>
          </p:cNvPr>
          <p:cNvSpPr txBox="1"/>
          <p:nvPr/>
        </p:nvSpPr>
        <p:spPr>
          <a:xfrm>
            <a:off x="1448532" y="3767333"/>
            <a:ext cx="5405647" cy="2176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단점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원하는 대로 분리가 잘 안되는 경우가 빈번하다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시간이 오래 걸린다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자료형에만 한정된다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B95005-F2E7-7E3F-1AB2-4D85C0F82951}"/>
              </a:ext>
            </a:extLst>
          </p:cNvPr>
          <p:cNvSpPr txBox="1"/>
          <p:nvPr/>
        </p:nvSpPr>
        <p:spPr>
          <a:xfrm>
            <a:off x="1448532" y="1642192"/>
            <a:ext cx="7713971" cy="17147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이점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이미지에서 텍스트를 추출함으로 번거롭게 옮기는 작업을 줄일 수 있다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알고리즘들을 배울 수 있어서 좋았다</a:t>
            </a:r>
            <a:endParaRPr lang="en-US" altLang="ko-KR" sz="2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1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F0F75-D187-CF8C-676B-6DA9BEBC8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E07F64-4678-DDD2-8086-912ED82FD19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447C82A-4705-3F83-0532-A795F410162E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03296D5D-F54F-3377-E69D-8E459EDA28A2}"/>
              </a:ext>
            </a:extLst>
          </p:cNvPr>
          <p:cNvSpPr txBox="1"/>
          <p:nvPr/>
        </p:nvSpPr>
        <p:spPr>
          <a:xfrm>
            <a:off x="688929" y="350031"/>
            <a:ext cx="2565548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참고자료</a:t>
            </a:r>
            <a:endParaRPr lang="en" sz="5400" b="1" i="0" u="none" strike="noStrike" spc="107" dirty="0">
              <a:solidFill>
                <a:srgbClr val="FFFFFF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24271C-FEA3-21CF-A203-30F8FB39486A}"/>
              </a:ext>
            </a:extLst>
          </p:cNvPr>
          <p:cNvSpPr txBox="1"/>
          <p:nvPr/>
        </p:nvSpPr>
        <p:spPr>
          <a:xfrm>
            <a:off x="1060948" y="1751083"/>
            <a:ext cx="10295310" cy="4308872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r>
              <a:rPr lang="ko-KR" altLang="en-US" b="1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참고 사이트</a:t>
            </a:r>
            <a:endParaRPr lang="en-US" altLang="ko-KR" sz="1400" b="1" dirty="0">
              <a:latin typeface="+mn-ea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dirty="0">
                <a:solidFill>
                  <a:srgbClr val="467886"/>
                </a:solidFill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https://healthyinsight.co.kr/%EC%9D%B4%EB%AF%B8%EC%A7%80-%EB%B6%84%EB%A5%98-cnn</a:t>
            </a:r>
            <a:r>
              <a:rPr lang="en-US" altLang="ko-KR" sz="1400" dirty="0">
                <a:latin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altLang="ko-KR" sz="1400" dirty="0">
              <a:solidFill>
                <a:srgbClr val="467886"/>
              </a:solidFill>
              <a:latin typeface="+mn-ea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sz="1400" dirty="0">
                <a:solidFill>
                  <a:srgbClr val="467886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https://velog.io/@xpelqpdj0422/11.-OCR-%EA%B8%B0%EC%88%A0%EC%9D%98-%EA%B0%9C%EC%9A%</a:t>
            </a:r>
            <a:r>
              <a:rPr lang="en-US" altLang="ko-KR" sz="1400" dirty="0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94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https://github.com/tesseract-ocr/tesseract</a:t>
            </a:r>
          </a:p>
          <a:p>
            <a:r>
              <a:rPr lang="en-US" altLang="ko-KR" sz="1400" dirty="0">
                <a:latin typeface="+mn-ea"/>
              </a:rPr>
              <a:t>https://www.klippa.com/en/blog/information/tesseract-ocr/</a:t>
            </a:r>
          </a:p>
          <a:p>
            <a:r>
              <a:rPr lang="en-US" altLang="ko-KR" sz="1400" dirty="0">
                <a:latin typeface="+mn-ea"/>
              </a:rPr>
              <a:t>https://github.com/JaidedAI/EasyOCR</a:t>
            </a:r>
          </a:p>
          <a:p>
            <a:r>
              <a:rPr lang="en-US" altLang="ko-KR" sz="1400" dirty="0">
                <a:latin typeface="+mn-ea"/>
              </a:rPr>
              <a:t>https://docs.unstructured.io/examplecode/codesamples/apioss/table-extraction-from-pdf</a:t>
            </a:r>
          </a:p>
          <a:p>
            <a:r>
              <a:rPr lang="en-US" altLang="ko-KR" sz="1400" dirty="0">
                <a:latin typeface="+mn-ea"/>
              </a:rPr>
              <a:t>https://velog.io/@smile_b/Grayscaling-Images</a:t>
            </a:r>
          </a:p>
          <a:p>
            <a:r>
              <a:rPr lang="en-US" altLang="ko-KR" sz="1400" dirty="0">
                <a:latin typeface="+mn-ea"/>
              </a:rPr>
              <a:t>https://analyticsindiamag.com/ai-trends/how-differential-binarization-can-improve-real-time-scene-text-detection/</a:t>
            </a:r>
          </a:p>
          <a:p>
            <a:r>
              <a:rPr lang="en-US" altLang="ko-KR" sz="1400" dirty="0">
                <a:latin typeface="+mn-ea"/>
              </a:rPr>
              <a:t>https://canvas4sh.tistory.com/334</a:t>
            </a:r>
            <a:endParaRPr lang="ko-KR" altLang="en-US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endParaRPr lang="en-US" altLang="ko-KR" sz="1400" dirty="0">
              <a:latin typeface="+mn-ea"/>
            </a:endParaRPr>
          </a:p>
          <a:p>
            <a:r>
              <a:rPr lang="ko-KR" altLang="en-US" b="1" dirty="0">
                <a:latin typeface="+mn-ea"/>
              </a:rPr>
              <a:t>논문</a:t>
            </a:r>
            <a:endParaRPr lang="en-US" altLang="ko-KR" b="1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An End-to-End Trainable Neural Network for Image-based Sequence Recognition and Its Application to Scene Text Recognition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Connectionist Temporal Classification: Labelling Unsegmented Sequence Data with Recurrent Neural Networks 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Character Region Awareness for Text Detection</a:t>
            </a:r>
          </a:p>
          <a:p>
            <a:r>
              <a:rPr lang="en-US" altLang="ko-KR" sz="1400" dirty="0">
                <a:latin typeface="+mn-ea"/>
              </a:rPr>
              <a:t>Pyramid Mask Text Detector</a:t>
            </a:r>
            <a:endParaRPr lang="ko-KR" altLang="en-US" sz="1400" dirty="0">
              <a:latin typeface="+mn-ea"/>
            </a:endParaRPr>
          </a:p>
          <a:p>
            <a:r>
              <a:rPr lang="en-US" altLang="ko-KR" sz="1400" dirty="0">
                <a:latin typeface="+mn-ea"/>
              </a:rPr>
              <a:t>Robust Scene Text Recognition with Automatic Rectification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9357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978225" y="2263273"/>
            <a:ext cx="6979795" cy="144655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8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6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  <a:endParaRPr lang="en-US" altLang="ko-KR" sz="88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1426</Words>
  <Application>Microsoft Office PowerPoint</Application>
  <PresentationFormat>와이드스크린</PresentationFormat>
  <Paragraphs>472</Paragraphs>
  <Slides>54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342</cp:revision>
  <dcterms:created xsi:type="dcterms:W3CDTF">2025-09-21T15:15:07Z</dcterms:created>
  <dcterms:modified xsi:type="dcterms:W3CDTF">2025-09-26T02:30:07Z</dcterms:modified>
</cp:coreProperties>
</file>